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6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664D80-64FF-48A8-86E3-82FD337E43C6}" v="4" dt="2021-05-17T15:58:06.7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2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4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USEPPE D'ACUNTO" userId="4be8e48a-67fe-47d1-88d5-1d43965bb3a4" providerId="ADAL" clId="{EE664D80-64FF-48A8-86E3-82FD337E43C6}"/>
    <pc:docChg chg="custSel modSld">
      <pc:chgData name="GIUSEPPE D'ACUNTO" userId="4be8e48a-67fe-47d1-88d5-1d43965bb3a4" providerId="ADAL" clId="{EE664D80-64FF-48A8-86E3-82FD337E43C6}" dt="2021-05-17T15:58:35.104" v="770" actId="123"/>
      <pc:docMkLst>
        <pc:docMk/>
      </pc:docMkLst>
      <pc:sldChg chg="modSp mod">
        <pc:chgData name="GIUSEPPE D'ACUNTO" userId="4be8e48a-67fe-47d1-88d5-1d43965bb3a4" providerId="ADAL" clId="{EE664D80-64FF-48A8-86E3-82FD337E43C6}" dt="2021-05-17T15:45:11.981" v="351" actId="1076"/>
        <pc:sldMkLst>
          <pc:docMk/>
          <pc:sldMk cId="1340188236" sldId="258"/>
        </pc:sldMkLst>
        <pc:spChg chg="mod">
          <ac:chgData name="GIUSEPPE D'ACUNTO" userId="4be8e48a-67fe-47d1-88d5-1d43965bb3a4" providerId="ADAL" clId="{EE664D80-64FF-48A8-86E3-82FD337E43C6}" dt="2021-05-17T15:45:11.981" v="351" actId="1076"/>
          <ac:spMkLst>
            <pc:docMk/>
            <pc:sldMk cId="1340188236" sldId="258"/>
            <ac:spMk id="3" creationId="{860F701D-8206-447C-8A22-BB72631A4CAE}"/>
          </ac:spMkLst>
        </pc:spChg>
      </pc:sldChg>
      <pc:sldChg chg="addSp modSp mod setBg">
        <pc:chgData name="GIUSEPPE D'ACUNTO" userId="4be8e48a-67fe-47d1-88d5-1d43965bb3a4" providerId="ADAL" clId="{EE664D80-64FF-48A8-86E3-82FD337E43C6}" dt="2021-05-17T15:55:01.124" v="582" actId="113"/>
        <pc:sldMkLst>
          <pc:docMk/>
          <pc:sldMk cId="477614890" sldId="259"/>
        </pc:sldMkLst>
        <pc:spChg chg="mod">
          <ac:chgData name="GIUSEPPE D'ACUNTO" userId="4be8e48a-67fe-47d1-88d5-1d43965bb3a4" providerId="ADAL" clId="{EE664D80-64FF-48A8-86E3-82FD337E43C6}" dt="2021-05-17T15:52:38.356" v="575" actId="255"/>
          <ac:spMkLst>
            <pc:docMk/>
            <pc:sldMk cId="477614890" sldId="259"/>
            <ac:spMk id="2" creationId="{F32DE7C3-8097-4D95-B1DE-A9BBAB7DFC23}"/>
          </ac:spMkLst>
        </pc:spChg>
        <pc:spChg chg="mod">
          <ac:chgData name="GIUSEPPE D'ACUNTO" userId="4be8e48a-67fe-47d1-88d5-1d43965bb3a4" providerId="ADAL" clId="{EE664D80-64FF-48A8-86E3-82FD337E43C6}" dt="2021-05-17T15:55:01.124" v="582" actId="113"/>
          <ac:spMkLst>
            <pc:docMk/>
            <pc:sldMk cId="477614890" sldId="259"/>
            <ac:spMk id="3" creationId="{3E7A6351-A8AB-43D5-B646-B0CB16154A03}"/>
          </ac:spMkLst>
        </pc:spChg>
        <pc:spChg chg="add">
          <ac:chgData name="GIUSEPPE D'ACUNTO" userId="4be8e48a-67fe-47d1-88d5-1d43965bb3a4" providerId="ADAL" clId="{EE664D80-64FF-48A8-86E3-82FD337E43C6}" dt="2021-05-17T15:51:52.956" v="566" actId="26606"/>
          <ac:spMkLst>
            <pc:docMk/>
            <pc:sldMk cId="477614890" sldId="259"/>
            <ac:spMk id="10" creationId="{201CC55D-ED54-4C5C-95E6-10947BD1103B}"/>
          </ac:spMkLst>
        </pc:spChg>
        <pc:spChg chg="add">
          <ac:chgData name="GIUSEPPE D'ACUNTO" userId="4be8e48a-67fe-47d1-88d5-1d43965bb3a4" providerId="ADAL" clId="{EE664D80-64FF-48A8-86E3-82FD337E43C6}" dt="2021-05-17T15:51:52.956" v="566" actId="26606"/>
          <ac:spMkLst>
            <pc:docMk/>
            <pc:sldMk cId="477614890" sldId="259"/>
            <ac:spMk id="16" creationId="{3873B707-463F-40B0-8227-E8CC6C67EB25}"/>
          </ac:spMkLst>
        </pc:spChg>
        <pc:spChg chg="add">
          <ac:chgData name="GIUSEPPE D'ACUNTO" userId="4be8e48a-67fe-47d1-88d5-1d43965bb3a4" providerId="ADAL" clId="{EE664D80-64FF-48A8-86E3-82FD337E43C6}" dt="2021-05-17T15:51:52.956" v="566" actId="26606"/>
          <ac:spMkLst>
            <pc:docMk/>
            <pc:sldMk cId="477614890" sldId="259"/>
            <ac:spMk id="18" creationId="{C13237C8-E62C-4F0D-A318-BD6FB6C2D138}"/>
          </ac:spMkLst>
        </pc:spChg>
        <pc:spChg chg="add">
          <ac:chgData name="GIUSEPPE D'ACUNTO" userId="4be8e48a-67fe-47d1-88d5-1d43965bb3a4" providerId="ADAL" clId="{EE664D80-64FF-48A8-86E3-82FD337E43C6}" dt="2021-05-17T15:51:52.956" v="566" actId="26606"/>
          <ac:spMkLst>
            <pc:docMk/>
            <pc:sldMk cId="477614890" sldId="259"/>
            <ac:spMk id="20" creationId="{19C9EAEA-39D0-4B0E-A0EB-51E7B26740B1}"/>
          </ac:spMkLst>
        </pc:spChg>
        <pc:grpChg chg="add">
          <ac:chgData name="GIUSEPPE D'ACUNTO" userId="4be8e48a-67fe-47d1-88d5-1d43965bb3a4" providerId="ADAL" clId="{EE664D80-64FF-48A8-86E3-82FD337E43C6}" dt="2021-05-17T15:51:52.956" v="566" actId="26606"/>
          <ac:grpSpMkLst>
            <pc:docMk/>
            <pc:sldMk cId="477614890" sldId="259"/>
            <ac:grpSpMk id="12" creationId="{1DE889C7-FAD6-4397-98E2-05D503484459}"/>
          </ac:grpSpMkLst>
        </pc:grpChg>
        <pc:picChg chg="add mod modCrop">
          <ac:chgData name="GIUSEPPE D'ACUNTO" userId="4be8e48a-67fe-47d1-88d5-1d43965bb3a4" providerId="ADAL" clId="{EE664D80-64FF-48A8-86E3-82FD337E43C6}" dt="2021-05-17T15:52:05.706" v="570" actId="18131"/>
          <ac:picMkLst>
            <pc:docMk/>
            <pc:sldMk cId="477614890" sldId="259"/>
            <ac:picMk id="5" creationId="{FA2676A6-D17E-4705-A668-8F393312B22F}"/>
          </ac:picMkLst>
        </pc:picChg>
      </pc:sldChg>
      <pc:sldChg chg="addSp delSp modSp mod setBg">
        <pc:chgData name="GIUSEPPE D'ACUNTO" userId="4be8e48a-67fe-47d1-88d5-1d43965bb3a4" providerId="ADAL" clId="{EE664D80-64FF-48A8-86E3-82FD337E43C6}" dt="2021-05-17T15:58:35.104" v="770" actId="123"/>
        <pc:sldMkLst>
          <pc:docMk/>
          <pc:sldMk cId="2657646307" sldId="260"/>
        </pc:sldMkLst>
        <pc:spChg chg="mod">
          <ac:chgData name="GIUSEPPE D'ACUNTO" userId="4be8e48a-67fe-47d1-88d5-1d43965bb3a4" providerId="ADAL" clId="{EE664D80-64FF-48A8-86E3-82FD337E43C6}" dt="2021-05-17T15:58:25.240" v="767" actId="2711"/>
          <ac:spMkLst>
            <pc:docMk/>
            <pc:sldMk cId="2657646307" sldId="260"/>
            <ac:spMk id="2" creationId="{D0819E3A-B044-4AAB-BDD6-B58E0BE736FC}"/>
          </ac:spMkLst>
        </pc:spChg>
        <pc:spChg chg="mod">
          <ac:chgData name="GIUSEPPE D'ACUNTO" userId="4be8e48a-67fe-47d1-88d5-1d43965bb3a4" providerId="ADAL" clId="{EE664D80-64FF-48A8-86E3-82FD337E43C6}" dt="2021-05-17T15:58:35.104" v="770" actId="123"/>
          <ac:spMkLst>
            <pc:docMk/>
            <pc:sldMk cId="2657646307" sldId="260"/>
            <ac:spMk id="3" creationId="{B0514D01-A2EA-4730-852A-C91ACCB6F879}"/>
          </ac:spMkLst>
        </pc:spChg>
        <pc:spChg chg="add del">
          <ac:chgData name="GIUSEPPE D'ACUNTO" userId="4be8e48a-67fe-47d1-88d5-1d43965bb3a4" providerId="ADAL" clId="{EE664D80-64FF-48A8-86E3-82FD337E43C6}" dt="2021-05-17T15:58:10.536" v="760" actId="26606"/>
          <ac:spMkLst>
            <pc:docMk/>
            <pc:sldMk cId="2657646307" sldId="260"/>
            <ac:spMk id="10" creationId="{201CC55D-ED54-4C5C-95E6-10947BD1103B}"/>
          </ac:spMkLst>
        </pc:spChg>
        <pc:spChg chg="add del">
          <ac:chgData name="GIUSEPPE D'ACUNTO" userId="4be8e48a-67fe-47d1-88d5-1d43965bb3a4" providerId="ADAL" clId="{EE664D80-64FF-48A8-86E3-82FD337E43C6}" dt="2021-05-17T15:58:10.536" v="760" actId="26606"/>
          <ac:spMkLst>
            <pc:docMk/>
            <pc:sldMk cId="2657646307" sldId="260"/>
            <ac:spMk id="16" creationId="{3873B707-463F-40B0-8227-E8CC6C67EB25}"/>
          </ac:spMkLst>
        </pc:spChg>
        <pc:spChg chg="add del">
          <ac:chgData name="GIUSEPPE D'ACUNTO" userId="4be8e48a-67fe-47d1-88d5-1d43965bb3a4" providerId="ADAL" clId="{EE664D80-64FF-48A8-86E3-82FD337E43C6}" dt="2021-05-17T15:58:10.536" v="760" actId="26606"/>
          <ac:spMkLst>
            <pc:docMk/>
            <pc:sldMk cId="2657646307" sldId="260"/>
            <ac:spMk id="18" creationId="{C13237C8-E62C-4F0D-A318-BD6FB6C2D138}"/>
          </ac:spMkLst>
        </pc:spChg>
        <pc:spChg chg="add del">
          <ac:chgData name="GIUSEPPE D'ACUNTO" userId="4be8e48a-67fe-47d1-88d5-1d43965bb3a4" providerId="ADAL" clId="{EE664D80-64FF-48A8-86E3-82FD337E43C6}" dt="2021-05-17T15:58:10.536" v="760" actId="26606"/>
          <ac:spMkLst>
            <pc:docMk/>
            <pc:sldMk cId="2657646307" sldId="260"/>
            <ac:spMk id="20" creationId="{19C9EAEA-39D0-4B0E-A0EB-51E7B26740B1}"/>
          </ac:spMkLst>
        </pc:spChg>
        <pc:spChg chg="add">
          <ac:chgData name="GIUSEPPE D'ACUNTO" userId="4be8e48a-67fe-47d1-88d5-1d43965bb3a4" providerId="ADAL" clId="{EE664D80-64FF-48A8-86E3-82FD337E43C6}" dt="2021-05-17T15:58:10.536" v="760" actId="26606"/>
          <ac:spMkLst>
            <pc:docMk/>
            <pc:sldMk cId="2657646307" sldId="260"/>
            <ac:spMk id="25" creationId="{201CC55D-ED54-4C5C-95E6-10947BD1103B}"/>
          </ac:spMkLst>
        </pc:spChg>
        <pc:spChg chg="add">
          <ac:chgData name="GIUSEPPE D'ACUNTO" userId="4be8e48a-67fe-47d1-88d5-1d43965bb3a4" providerId="ADAL" clId="{EE664D80-64FF-48A8-86E3-82FD337E43C6}" dt="2021-05-17T15:58:10.536" v="760" actId="26606"/>
          <ac:spMkLst>
            <pc:docMk/>
            <pc:sldMk cId="2657646307" sldId="260"/>
            <ac:spMk id="31" creationId="{3873B707-463F-40B0-8227-E8CC6C67EB25}"/>
          </ac:spMkLst>
        </pc:spChg>
        <pc:spChg chg="add">
          <ac:chgData name="GIUSEPPE D'ACUNTO" userId="4be8e48a-67fe-47d1-88d5-1d43965bb3a4" providerId="ADAL" clId="{EE664D80-64FF-48A8-86E3-82FD337E43C6}" dt="2021-05-17T15:58:10.536" v="760" actId="26606"/>
          <ac:spMkLst>
            <pc:docMk/>
            <pc:sldMk cId="2657646307" sldId="260"/>
            <ac:spMk id="33" creationId="{C13237C8-E62C-4F0D-A318-BD6FB6C2D138}"/>
          </ac:spMkLst>
        </pc:spChg>
        <pc:spChg chg="add">
          <ac:chgData name="GIUSEPPE D'ACUNTO" userId="4be8e48a-67fe-47d1-88d5-1d43965bb3a4" providerId="ADAL" clId="{EE664D80-64FF-48A8-86E3-82FD337E43C6}" dt="2021-05-17T15:58:10.536" v="760" actId="26606"/>
          <ac:spMkLst>
            <pc:docMk/>
            <pc:sldMk cId="2657646307" sldId="260"/>
            <ac:spMk id="35" creationId="{19C9EAEA-39D0-4B0E-A0EB-51E7B26740B1}"/>
          </ac:spMkLst>
        </pc:spChg>
        <pc:grpChg chg="add del">
          <ac:chgData name="GIUSEPPE D'ACUNTO" userId="4be8e48a-67fe-47d1-88d5-1d43965bb3a4" providerId="ADAL" clId="{EE664D80-64FF-48A8-86E3-82FD337E43C6}" dt="2021-05-17T15:58:10.536" v="760" actId="26606"/>
          <ac:grpSpMkLst>
            <pc:docMk/>
            <pc:sldMk cId="2657646307" sldId="260"/>
            <ac:grpSpMk id="12" creationId="{1DE889C7-FAD6-4397-98E2-05D503484459}"/>
          </ac:grpSpMkLst>
        </pc:grpChg>
        <pc:grpChg chg="add">
          <ac:chgData name="GIUSEPPE D'ACUNTO" userId="4be8e48a-67fe-47d1-88d5-1d43965bb3a4" providerId="ADAL" clId="{EE664D80-64FF-48A8-86E3-82FD337E43C6}" dt="2021-05-17T15:58:10.536" v="760" actId="26606"/>
          <ac:grpSpMkLst>
            <pc:docMk/>
            <pc:sldMk cId="2657646307" sldId="260"/>
            <ac:grpSpMk id="27" creationId="{1DE889C7-FAD6-4397-98E2-05D503484459}"/>
          </ac:grpSpMkLst>
        </pc:grpChg>
        <pc:picChg chg="add del mod modCrop">
          <ac:chgData name="GIUSEPPE D'ACUNTO" userId="4be8e48a-67fe-47d1-88d5-1d43965bb3a4" providerId="ADAL" clId="{EE664D80-64FF-48A8-86E3-82FD337E43C6}" dt="2021-05-17T15:57:34.696" v="757" actId="21"/>
          <ac:picMkLst>
            <pc:docMk/>
            <pc:sldMk cId="2657646307" sldId="260"/>
            <ac:picMk id="5" creationId="{D17EE121-02F1-4CE2-86C9-7B7C512B81E4}"/>
          </ac:picMkLst>
        </pc:picChg>
        <pc:picChg chg="add mod">
          <ac:chgData name="GIUSEPPE D'ACUNTO" userId="4be8e48a-67fe-47d1-88d5-1d43965bb3a4" providerId="ADAL" clId="{EE664D80-64FF-48A8-86E3-82FD337E43C6}" dt="2021-05-17T15:58:11.436" v="762" actId="962"/>
          <ac:picMkLst>
            <pc:docMk/>
            <pc:sldMk cId="2657646307" sldId="260"/>
            <ac:picMk id="7" creationId="{27BFDE10-87EF-4DB4-A26E-819858B99754}"/>
          </ac:picMkLst>
        </pc:picChg>
      </pc:sldChg>
      <pc:sldChg chg="modSp mod">
        <pc:chgData name="GIUSEPPE D'ACUNTO" userId="4be8e48a-67fe-47d1-88d5-1d43965bb3a4" providerId="ADAL" clId="{EE664D80-64FF-48A8-86E3-82FD337E43C6}" dt="2021-05-17T15:45:27.332" v="354" actId="123"/>
        <pc:sldMkLst>
          <pc:docMk/>
          <pc:sldMk cId="1082651163" sldId="261"/>
        </pc:sldMkLst>
        <pc:spChg chg="mod">
          <ac:chgData name="GIUSEPPE D'ACUNTO" userId="4be8e48a-67fe-47d1-88d5-1d43965bb3a4" providerId="ADAL" clId="{EE664D80-64FF-48A8-86E3-82FD337E43C6}" dt="2021-05-17T15:45:27.332" v="354" actId="123"/>
          <ac:spMkLst>
            <pc:docMk/>
            <pc:sldMk cId="1082651163" sldId="261"/>
            <ac:spMk id="3" creationId="{F9390F7F-5EA5-4FD6-BC77-3F1F6FF088F6}"/>
          </ac:spMkLst>
        </pc:spChg>
      </pc:sldChg>
      <pc:sldChg chg="addSp modSp mod setBg">
        <pc:chgData name="GIUSEPPE D'ACUNTO" userId="4be8e48a-67fe-47d1-88d5-1d43965bb3a4" providerId="ADAL" clId="{EE664D80-64FF-48A8-86E3-82FD337E43C6}" dt="2021-05-17T15:45:22.716" v="353" actId="123"/>
        <pc:sldMkLst>
          <pc:docMk/>
          <pc:sldMk cId="3623183951" sldId="262"/>
        </pc:sldMkLst>
        <pc:spChg chg="mod">
          <ac:chgData name="GIUSEPPE D'ACUNTO" userId="4be8e48a-67fe-47d1-88d5-1d43965bb3a4" providerId="ADAL" clId="{EE664D80-64FF-48A8-86E3-82FD337E43C6}" dt="2021-05-17T15:45:07.929" v="350" actId="207"/>
          <ac:spMkLst>
            <pc:docMk/>
            <pc:sldMk cId="3623183951" sldId="262"/>
            <ac:spMk id="2" creationId="{34D71FBA-B1E6-44B2-88AA-8E6E7415521B}"/>
          </ac:spMkLst>
        </pc:spChg>
        <pc:spChg chg="mod">
          <ac:chgData name="GIUSEPPE D'ACUNTO" userId="4be8e48a-67fe-47d1-88d5-1d43965bb3a4" providerId="ADAL" clId="{EE664D80-64FF-48A8-86E3-82FD337E43C6}" dt="2021-05-17T15:45:22.716" v="353" actId="123"/>
          <ac:spMkLst>
            <pc:docMk/>
            <pc:sldMk cId="3623183951" sldId="262"/>
            <ac:spMk id="3" creationId="{C83F02E6-9F3C-4C75-A98B-3275161E2254}"/>
          </ac:spMkLst>
        </pc:spChg>
        <pc:spChg chg="add">
          <ac:chgData name="GIUSEPPE D'ACUNTO" userId="4be8e48a-67fe-47d1-88d5-1d43965bb3a4" providerId="ADAL" clId="{EE664D80-64FF-48A8-86E3-82FD337E43C6}" dt="2021-05-17T15:44:51.883" v="343" actId="26606"/>
          <ac:spMkLst>
            <pc:docMk/>
            <pc:sldMk cId="3623183951" sldId="262"/>
            <ac:spMk id="10" creationId="{201CC55D-ED54-4C5C-95E6-10947BD1103B}"/>
          </ac:spMkLst>
        </pc:spChg>
        <pc:spChg chg="add">
          <ac:chgData name="GIUSEPPE D'ACUNTO" userId="4be8e48a-67fe-47d1-88d5-1d43965bb3a4" providerId="ADAL" clId="{EE664D80-64FF-48A8-86E3-82FD337E43C6}" dt="2021-05-17T15:44:51.883" v="343" actId="26606"/>
          <ac:spMkLst>
            <pc:docMk/>
            <pc:sldMk cId="3623183951" sldId="262"/>
            <ac:spMk id="16" creationId="{3873B707-463F-40B0-8227-E8CC6C67EB25}"/>
          </ac:spMkLst>
        </pc:spChg>
        <pc:spChg chg="add">
          <ac:chgData name="GIUSEPPE D'ACUNTO" userId="4be8e48a-67fe-47d1-88d5-1d43965bb3a4" providerId="ADAL" clId="{EE664D80-64FF-48A8-86E3-82FD337E43C6}" dt="2021-05-17T15:44:51.883" v="343" actId="26606"/>
          <ac:spMkLst>
            <pc:docMk/>
            <pc:sldMk cId="3623183951" sldId="262"/>
            <ac:spMk id="18" creationId="{C13237C8-E62C-4F0D-A318-BD6FB6C2D138}"/>
          </ac:spMkLst>
        </pc:spChg>
        <pc:spChg chg="add">
          <ac:chgData name="GIUSEPPE D'ACUNTO" userId="4be8e48a-67fe-47d1-88d5-1d43965bb3a4" providerId="ADAL" clId="{EE664D80-64FF-48A8-86E3-82FD337E43C6}" dt="2021-05-17T15:44:51.883" v="343" actId="26606"/>
          <ac:spMkLst>
            <pc:docMk/>
            <pc:sldMk cId="3623183951" sldId="262"/>
            <ac:spMk id="20" creationId="{19C9EAEA-39D0-4B0E-A0EB-51E7B26740B1}"/>
          </ac:spMkLst>
        </pc:spChg>
        <pc:grpChg chg="add">
          <ac:chgData name="GIUSEPPE D'ACUNTO" userId="4be8e48a-67fe-47d1-88d5-1d43965bb3a4" providerId="ADAL" clId="{EE664D80-64FF-48A8-86E3-82FD337E43C6}" dt="2021-05-17T15:44:51.883" v="343" actId="26606"/>
          <ac:grpSpMkLst>
            <pc:docMk/>
            <pc:sldMk cId="3623183951" sldId="262"/>
            <ac:grpSpMk id="12" creationId="{1DE889C7-FAD6-4397-98E2-05D503484459}"/>
          </ac:grpSpMkLst>
        </pc:grpChg>
        <pc:picChg chg="add mod">
          <ac:chgData name="GIUSEPPE D'ACUNTO" userId="4be8e48a-67fe-47d1-88d5-1d43965bb3a4" providerId="ADAL" clId="{EE664D80-64FF-48A8-86E3-82FD337E43C6}" dt="2021-05-17T15:44:52.716" v="345" actId="962"/>
          <ac:picMkLst>
            <pc:docMk/>
            <pc:sldMk cId="3623183951" sldId="262"/>
            <ac:picMk id="5" creationId="{E94AA39C-F733-4C7C-93CC-56FD4ED58D3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A10B5F6-F8CC-41F9-8E04-180FE3BE8B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3C9ECDF2-FA7D-4216-BF8D-42FBE7F039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A8F5E9FA-4853-4A83-B916-C5466A1FD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F6D0-CBBC-4FC8-8822-AB647B0B3F4D}" type="datetimeFigureOut">
              <a:rPr lang="it-IT" smtClean="0"/>
              <a:pPr/>
              <a:t>04/06/2021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1BD5CB1C-013A-412B-AD9B-82F2A6ED9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3E1FAA3D-567E-45F4-B93B-73B7DEB6F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9BFE-65AA-4D0B-A9B1-30CD733B2CA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72588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A7F45AE9-9B61-4EE3-9B46-9C388D02D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5DB5AC25-129B-4A09-8DB5-010212B50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285A1093-29A1-45BC-A94C-25F5227C7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F6D0-CBBC-4FC8-8822-AB647B0B3F4D}" type="datetimeFigureOut">
              <a:rPr lang="it-IT" smtClean="0"/>
              <a:pPr/>
              <a:t>04/06/2021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FC872F23-D21F-402F-87DA-104731B92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F1177C4D-9A01-46DA-BE76-AA5E152A7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9BFE-65AA-4D0B-A9B1-30CD733B2CA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925557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="" xmlns:a16="http://schemas.microsoft.com/office/drawing/2014/main" id="{28B2E5DE-C3F3-4360-B91A-CCF047B893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8CC42A57-B1FF-4F06-97D3-8D1486F7DE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AF5EAFCE-03E7-4CB2-83EE-ED2F6E7B5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F6D0-CBBC-4FC8-8822-AB647B0B3F4D}" type="datetimeFigureOut">
              <a:rPr lang="it-IT" smtClean="0"/>
              <a:pPr/>
              <a:t>04/06/2021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5DDC9AD7-7C6D-4FB4-83E6-47546D73B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D6F558EA-218E-4E7D-854C-C7BADA0DE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9BFE-65AA-4D0B-A9B1-30CD733B2CA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713302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8F83D6B-866D-42D1-B371-BD742ED61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1BC07909-BF75-42A4-8ED8-7AD97832E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83A98030-5103-4AC0-B733-2B8B97B7E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F6D0-CBBC-4FC8-8822-AB647B0B3F4D}" type="datetimeFigureOut">
              <a:rPr lang="it-IT" smtClean="0"/>
              <a:pPr/>
              <a:t>04/06/2021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71AB316F-8645-4E9F-A5AB-FA040DFD4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2CDC1A1C-D3E6-4EAC-AE11-FBFF1C4BB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9BFE-65AA-4D0B-A9B1-30CD733B2CA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593918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FABEA7A-09F8-47CF-8487-4DC4CE5CE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F16C925F-ADBC-4E69-B035-42755DF22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EE3F5523-051B-41E1-A796-26AE65E10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F6D0-CBBC-4FC8-8822-AB647B0B3F4D}" type="datetimeFigureOut">
              <a:rPr lang="it-IT" smtClean="0"/>
              <a:pPr/>
              <a:t>04/06/2021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D2AF11D5-C68C-46C3-AD10-7DDA81158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A57C7843-C7AF-4B63-9CB5-EB849F11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9BFE-65AA-4D0B-A9B1-30CD733B2CA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681161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CA5F61E-3254-4ABD-8CF0-90F9DADFA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761C59DC-EAFA-42CF-AAF8-706C29A3B0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66C00B9C-F495-4F1F-A248-674D99830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E6515840-EF0E-40DE-AA05-50B3277D4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F6D0-CBBC-4FC8-8822-AB647B0B3F4D}" type="datetimeFigureOut">
              <a:rPr lang="it-IT" smtClean="0"/>
              <a:pPr/>
              <a:t>04/06/2021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913B8C47-3190-4802-A534-1D57929EF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1C116DC5-48C9-448D-991E-076B07303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9BFE-65AA-4D0B-A9B1-30CD733B2CA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85804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BBC40DF-7DAD-4167-BBF6-17484D287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8471E264-8B63-4B99-BC24-8795F8F20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0FFBCF95-9EEC-4F0E-9020-B0E91DAA8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D532AA23-1E2A-4D65-AF3B-CEAB36D69D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4C17ABEC-FD4B-41E1-8932-51A63C67CA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="" xmlns:a16="http://schemas.microsoft.com/office/drawing/2014/main" id="{39525F0B-0D94-43EA-9BE5-43F60B15C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F6D0-CBBC-4FC8-8822-AB647B0B3F4D}" type="datetimeFigureOut">
              <a:rPr lang="it-IT" smtClean="0"/>
              <a:pPr/>
              <a:t>04/06/2021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="" xmlns:a16="http://schemas.microsoft.com/office/drawing/2014/main" id="{499BCA9A-1C5B-4BB5-A161-9F75C203F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818F2B96-B6BF-4A55-B855-876F070F4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9BFE-65AA-4D0B-A9B1-30CD733B2CA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752816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B1DC95B-8216-4E14-A83F-8D646AB4B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F9756F06-1929-47A3-8645-3C01DDC6B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F6D0-CBBC-4FC8-8822-AB647B0B3F4D}" type="datetimeFigureOut">
              <a:rPr lang="it-IT" smtClean="0"/>
              <a:pPr/>
              <a:t>04/06/2021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51837515-13E3-4E6C-9159-CCC554927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29E19A82-7B36-4B81-9164-2D0C886C1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9BFE-65AA-4D0B-A9B1-30CD733B2CA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963768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8CA5391C-33E8-44E7-84F2-4A65DA960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F6D0-CBBC-4FC8-8822-AB647B0B3F4D}" type="datetimeFigureOut">
              <a:rPr lang="it-IT" smtClean="0"/>
              <a:pPr/>
              <a:t>04/06/2021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D2C9B4B6-F741-4AF6-AE0A-6FD7E969D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358ACA28-6DAE-45C0-9312-8C0114ADF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9BFE-65AA-4D0B-A9B1-30CD733B2CA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257478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C5C286E-8A59-47B1-8D3E-6521168F7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A59459E6-992F-4E54-8D2C-C0931D305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F7036695-BC4F-46C4-BDE9-577D05F92A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0A88B51D-799A-4FF0-BB87-D19F6F69F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F6D0-CBBC-4FC8-8822-AB647B0B3F4D}" type="datetimeFigureOut">
              <a:rPr lang="it-IT" smtClean="0"/>
              <a:pPr/>
              <a:t>04/06/2021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CF8A915A-B8B2-4910-8C68-933170DD3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E5781118-23E0-4B4D-B067-F5B3A7C7D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9BFE-65AA-4D0B-A9B1-30CD733B2CA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412372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8289D77-3B7C-495F-A8F4-C0B366368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C25119C3-660E-4177-9000-2104B0320E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F31FF7E8-E82B-4070-AAAE-66E033E89C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96B97713-A7B3-4DD7-8AF6-1699EE607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F6D0-CBBC-4FC8-8822-AB647B0B3F4D}" type="datetimeFigureOut">
              <a:rPr lang="it-IT" smtClean="0"/>
              <a:pPr/>
              <a:t>04/06/2021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07562F66-5022-477A-9065-C0D0247FF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21006FDD-113D-4FEE-8427-5A844E809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9BFE-65AA-4D0B-A9B1-30CD733B2CA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815667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="" xmlns:a16="http://schemas.microsoft.com/office/drawing/2014/main" id="{20B36FA5-6A70-457C-A911-4280B8FE5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93140B17-5CE3-4B69-89CD-E3DBDE9E9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9E7B8406-F542-4E7D-AFDB-CCE4229B02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9F6D0-CBBC-4FC8-8822-AB647B0B3F4D}" type="datetimeFigureOut">
              <a:rPr lang="it-IT" smtClean="0"/>
              <a:pPr/>
              <a:t>04/06/2021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34F2BF45-EDDF-40F7-AEB9-6918D2A91A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9CDB632C-10CB-495A-9A3C-DFAA1C3B40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99BFE-65AA-4D0B-A9B1-30CD733B2CA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891617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="" xmlns:a16="http://schemas.microsoft.com/office/drawing/2014/main" id="{6F40FBDA-CEB1-40F0-9AB9-BD9C402D70F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 descr="Immagine che contiene cielo, pianta, sciando&#10;&#10;Descrizione generata automaticamente">
            <a:extLst>
              <a:ext uri="{FF2B5EF4-FFF2-40B4-BE49-F238E27FC236}">
                <a16:creationId xmlns="" xmlns:a16="http://schemas.microsoft.com/office/drawing/2014/main" id="{DADAA490-1E67-4AD3-AF58-D9F313B0E6B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alphaModFix amt="45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0359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0344D4FE-ABEF-4230-9E4E-AD5782FC78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DA4617EF-80BF-431E-B07A-F5ED3B2BB6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9532" y="1695576"/>
            <a:ext cx="8652938" cy="2857191"/>
          </a:xfrm>
        </p:spPr>
        <p:txBody>
          <a:bodyPr anchor="ctr">
            <a:normAutofit fontScale="90000"/>
          </a:bodyPr>
          <a:lstStyle/>
          <a:p>
            <a:r>
              <a:rPr lang="it-IT" sz="8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8000" b="1" dirty="0" smtClean="0">
                <a:solidFill>
                  <a:srgbClr val="FFFF00"/>
                </a:solidFill>
              </a:rPr>
              <a:t>Monitor 440</a:t>
            </a:r>
            <a:br>
              <a:rPr lang="it-IT" sz="8000" b="1" dirty="0" smtClean="0">
                <a:solidFill>
                  <a:srgbClr val="FFFF00"/>
                </a:solidFill>
              </a:rPr>
            </a:br>
            <a:r>
              <a:rPr lang="it-IT" sz="8000" dirty="0" smtClean="0">
                <a:solidFill>
                  <a:srgbClr val="FFFF00"/>
                </a:solidFill>
              </a:rPr>
              <a:t>Educatori e Genitori 2030</a:t>
            </a:r>
            <a:endParaRPr lang="it-IT" sz="8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18AD5A26-D5E5-4F45-AF73-3A929950A9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9532" y="4623127"/>
            <a:ext cx="8655200" cy="457201"/>
          </a:xfrm>
        </p:spPr>
        <p:txBody>
          <a:bodyPr>
            <a:normAutofit/>
          </a:bodyPr>
          <a:lstStyle/>
          <a:p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9325F979-D3F9-4926-81B7-7ACCB31A501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="" xmlns:p14="http://schemas.microsoft.com/office/powerpoint/2010/main" val="31440348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201CC55D-ED54-4C5C-95E6-10947BD110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1DE889C7-FAD6-4397-98E2-05D5034844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F399A70F-F8CD-4992-9EF5-6CF15472E7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48F4FEDC-6D80-458C-A665-075D9B9500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3873B707-463F-40B0-8227-E8CC6C67EB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85D25ABF-2C29-4ACF-ACCF-BEEFD5452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845" y="2118001"/>
            <a:ext cx="8033657" cy="3979585"/>
          </a:xfrm>
        </p:spPr>
        <p:txBody>
          <a:bodyPr anchor="ctr">
            <a:normAutofit fontScale="70000" lnSpcReduction="20000"/>
          </a:bodyPr>
          <a:lstStyle/>
          <a:p>
            <a:pPr marL="0" indent="0" algn="just">
              <a:buNone/>
            </a:pPr>
            <a:r>
              <a:rPr lang="it-IT" sz="3600" dirty="0" smtClean="0"/>
              <a:t>Il progetto vuole valorizzare il </a:t>
            </a:r>
            <a:r>
              <a:rPr lang="it-IT" sz="3600" dirty="0" smtClean="0"/>
              <a:t>concetto </a:t>
            </a:r>
            <a:r>
              <a:rPr lang="it-IT" sz="3600" dirty="0" smtClean="0"/>
              <a:t>di comunità educante in cui si riconosca che ognuno ha qualcosa in cui è capace e allo stesso tempo che nessuno può bastare a se stesso. </a:t>
            </a:r>
            <a:endParaRPr lang="it-IT" sz="3600" dirty="0" smtClean="0"/>
          </a:p>
          <a:p>
            <a:pPr marL="0" indent="0" algn="just">
              <a:buNone/>
            </a:pPr>
            <a:r>
              <a:rPr lang="it-IT" sz="3600" dirty="0" smtClean="0"/>
              <a:t>I </a:t>
            </a:r>
            <a:r>
              <a:rPr lang="it-IT" sz="3600" dirty="0" smtClean="0"/>
              <a:t>punti nodali dell’educazione e delle attività da svolgere all’interno della comunità educante mireranno a : </a:t>
            </a:r>
          </a:p>
          <a:p>
            <a:pPr marL="0" indent="0" algn="just">
              <a:buNone/>
            </a:pPr>
            <a:r>
              <a:rPr lang="it-IT" sz="3600" dirty="0" smtClean="0"/>
              <a:t>Allargare </a:t>
            </a:r>
            <a:r>
              <a:rPr lang="it-IT" sz="3600" dirty="0" smtClean="0"/>
              <a:t>la consapevolezza ai diversi attori della comunità educante; </a:t>
            </a:r>
            <a:endParaRPr lang="it-IT" sz="3600" dirty="0" smtClean="0"/>
          </a:p>
          <a:p>
            <a:pPr marL="0" indent="0" algn="just">
              <a:buNone/>
            </a:pPr>
            <a:r>
              <a:rPr lang="it-IT" sz="3600" dirty="0" smtClean="0"/>
              <a:t>Conoscersi </a:t>
            </a:r>
            <a:r>
              <a:rPr lang="it-IT" sz="3600" dirty="0" smtClean="0"/>
              <a:t>e riconoscersi; </a:t>
            </a:r>
            <a:endParaRPr lang="it-IT" sz="3600" dirty="0" smtClean="0"/>
          </a:p>
          <a:p>
            <a:pPr marL="0" indent="0" algn="just">
              <a:buNone/>
            </a:pPr>
            <a:r>
              <a:rPr lang="it-IT" sz="3600" dirty="0" smtClean="0"/>
              <a:t>Aprire </a:t>
            </a:r>
            <a:r>
              <a:rPr lang="it-IT" sz="3600" dirty="0" smtClean="0"/>
              <a:t>e condividere gli spazi; </a:t>
            </a:r>
            <a:endParaRPr lang="it-IT" sz="3600" dirty="0" smtClean="0"/>
          </a:p>
          <a:p>
            <a:pPr marL="0" indent="0" algn="just">
              <a:buNone/>
            </a:pPr>
            <a:r>
              <a:rPr lang="it-IT" sz="3600" dirty="0" smtClean="0"/>
              <a:t>Promuovere/creare </a:t>
            </a:r>
            <a:r>
              <a:rPr lang="it-IT" sz="3600" dirty="0" smtClean="0"/>
              <a:t>condizioni concrete di condivisione; </a:t>
            </a:r>
            <a:r>
              <a:rPr lang="it-IT" sz="3600" dirty="0" smtClean="0"/>
              <a:t>Contrastare </a:t>
            </a:r>
            <a:r>
              <a:rPr lang="it-IT" sz="3600" dirty="0" smtClean="0"/>
              <a:t>la </a:t>
            </a:r>
            <a:r>
              <a:rPr lang="it-IT" sz="3600" dirty="0" smtClean="0"/>
              <a:t>frammentarietà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C13237C8-E62C-4F0D-A318-BD6FB6C2D1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ol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19" name="Immagine 18" descr="logo-monitor-4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4086" y="455829"/>
            <a:ext cx="2821079" cy="1269841"/>
          </a:xfrm>
          <a:prstGeom prst="rect">
            <a:avLst/>
          </a:prstGeom>
        </p:spPr>
      </p:pic>
      <p:pic>
        <p:nvPicPr>
          <p:cNvPr id="21" name="Immagine 20" descr="age-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95858" y="0"/>
            <a:ext cx="3607617" cy="1803809"/>
          </a:xfrm>
          <a:prstGeom prst="rect">
            <a:avLst/>
          </a:prstGeom>
        </p:spPr>
      </p:pic>
      <p:pic>
        <p:nvPicPr>
          <p:cNvPr id="22" name="Immagine 21" descr="Logo-Pantaleo-scale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884623" y="254246"/>
            <a:ext cx="2022864" cy="14308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3633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201CC55D-ED54-4C5C-95E6-10947BD110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968BB52-3954-4B63-93E2-4DEC0E5D2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567" y="856180"/>
            <a:ext cx="5087449" cy="1128068"/>
          </a:xfrm>
        </p:spPr>
        <p:txBody>
          <a:bodyPr anchor="ctr">
            <a:normAutofit/>
          </a:bodyPr>
          <a:lstStyle/>
          <a:p>
            <a:r>
              <a:rPr lang="it-IT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Patto di corresponsabilità </a:t>
            </a:r>
            <a:r>
              <a:rPr lang="it-IT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educativa- Incontro I</a:t>
            </a:r>
            <a:endParaRPr lang="it-IT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11">
            <a:extLst>
              <a:ext uri="{FF2B5EF4-FFF2-40B4-BE49-F238E27FC236}">
                <a16:creationId xmlns="" xmlns:a16="http://schemas.microsoft.com/office/drawing/2014/main" id="{1DE889C7-FAD6-4397-98E2-05D5034844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F399A70F-F8CD-4992-9EF5-6CF15472E7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48F4FEDC-6D80-458C-A665-075D9B9500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3873B707-463F-40B0-8227-E8CC6C67EB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85D25ABF-2C29-4ACF-ACCF-BEEFD5452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193" y="2118001"/>
            <a:ext cx="4559425" cy="397958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3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cos’è?</a:t>
            </a:r>
            <a:endParaRPr lang="it-IT" sz="36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 la dichiarazione, esplicita e partecipata dei diritti e doveri che regolano il rapporto tra la scuola, le famiglie e gli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alunni.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Coinvolge l'intero corpo docente, i genitori, il personale ATA, gli alunni e gli enti esterni preposti o interessati al servizio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scolastico. Tutti 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insieme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devono contribuire allo sviluppo del reciproco senso di responsabilità e impegno.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C13237C8-E62C-4F0D-A318-BD6FB6C2D1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19C9EAEA-39D0-4B0E-A0EB-51E7B2674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>
            <a:extLst>
              <a:ext uri="{FF2B5EF4-FFF2-40B4-BE49-F238E27FC236}">
                <a16:creationId xmlns="" xmlns:a16="http://schemas.microsoft.com/office/drawing/2014/main" id="{1F50D968-B617-46FB-80AE-D0B4C086450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4837" b="1"/>
          <a:stretch/>
        </p:blipFill>
        <p:spPr>
          <a:xfrm>
            <a:off x="5977788" y="799351"/>
            <a:ext cx="5425410" cy="52879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3633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201CC55D-ED54-4C5C-95E6-10947BD110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27404B5-2753-4CB7-AD3C-FC9DF6373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it-IT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Diversi modi di comunicare con i </a:t>
            </a:r>
            <a:r>
              <a:rPr lang="it-IT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figli- Incontro </a:t>
            </a:r>
            <a:r>
              <a:rPr lang="it-IT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endParaRPr lang="it-IT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1DE889C7-FAD6-4397-98E2-05D5034844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F399A70F-F8CD-4992-9EF5-6CF15472E7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48F4FEDC-6D80-458C-A665-075D9B9500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3873B707-463F-40B0-8227-E8CC6C67EB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860F701D-8206-447C-8A22-BB72631A4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193" y="1984248"/>
            <a:ext cx="4559425" cy="3897267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E’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molto difficile comunicare con un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adolescente: la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modalità di comunicazione efficace sarà basata sul rispetto, sull’ascolto e sull’empatia, in modo da restituire al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ragazzo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quel senso di accettazione che gradualmente lo farà sentire sicuro e </a:t>
            </a:r>
            <a:r>
              <a:rPr lang="it-I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autonomo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nel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renderlo autonomo,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 rendiamo anche responsabile di tutte le sue scelte e azioni</a:t>
            </a:r>
            <a:r>
              <a:rPr lang="it-IT" sz="2000" dirty="0"/>
              <a:t>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C13237C8-E62C-4F0D-A318-BD6FB6C2D1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19C9EAEA-39D0-4B0E-A0EB-51E7B2674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 descr="Immagine che contiene testo&#10;&#10;Descrizione generata automaticamente">
            <a:extLst>
              <a:ext uri="{FF2B5EF4-FFF2-40B4-BE49-F238E27FC236}">
                <a16:creationId xmlns="" xmlns:a16="http://schemas.microsoft.com/office/drawing/2014/main" id="{0A1F362F-9F2D-4F98-AA1B-22C7317978B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043" t="-947" r="7831" b="949"/>
          <a:stretch/>
        </p:blipFill>
        <p:spPr>
          <a:xfrm>
            <a:off x="5367057" y="1260357"/>
            <a:ext cx="6328120" cy="43366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4018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201CC55D-ED54-4C5C-95E6-10947BD110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32DE7C3-8097-4D95-B1DE-A9BBAB7DF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it-IT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Cittadini </a:t>
            </a:r>
            <a:r>
              <a:rPr lang="it-IT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attivi- Incontro </a:t>
            </a:r>
            <a:r>
              <a:rPr lang="it-IT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endParaRPr lang="it-IT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1DE889C7-FAD6-4397-98E2-05D5034844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F399A70F-F8CD-4992-9EF5-6CF15472E7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48F4FEDC-6D80-458C-A665-075D9B9500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3873B707-463F-40B0-8227-E8CC6C67EB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3E7A6351-A8AB-43D5-B646-B0CB16154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085" y="1654175"/>
            <a:ext cx="4559425" cy="3979585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cittadinanza attiva consiste in una pluralità di autonome forme di azione che danno concretezza al principio costituzionale dell'impegno 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rimuovere gli ostacoli all'eguaglianza dei </a:t>
            </a:r>
            <a:r>
              <a:rPr lang="it-I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cittadini,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attraverso attività di interesse generale. </a:t>
            </a:r>
            <a:r>
              <a:rPr lang="it-I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Educare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giovani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 concetto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 cittadinanza attiva li aiuta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alla responsabilità e alla partecipazione consapevole.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C13237C8-E62C-4F0D-A318-BD6FB6C2D1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19C9EAEA-39D0-4B0E-A0EB-51E7B2674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 descr="Immagine che contiene testo&#10;&#10;Descrizione generata automaticamente">
            <a:extLst>
              <a:ext uri="{FF2B5EF4-FFF2-40B4-BE49-F238E27FC236}">
                <a16:creationId xmlns="" xmlns:a16="http://schemas.microsoft.com/office/drawing/2014/main" id="{FA2676A6-D17E-4705-A668-8F393312B22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4113" r="2" b="2"/>
          <a:stretch/>
        </p:blipFill>
        <p:spPr>
          <a:xfrm>
            <a:off x="6096000" y="799352"/>
            <a:ext cx="5307198" cy="52592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7761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="" xmlns:a16="http://schemas.microsoft.com/office/drawing/2014/main" id="{201CC55D-ED54-4C5C-95E6-10947BD110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D0819E3A-B044-4AAB-BDD6-B58E0BE73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it-IT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Educazione Civica </a:t>
            </a:r>
            <a:r>
              <a:rPr lang="it-IT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Europea- Incontro </a:t>
            </a:r>
            <a:r>
              <a:rPr lang="it-IT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endParaRPr lang="it-IT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="" xmlns:a16="http://schemas.microsoft.com/office/drawing/2014/main" id="{1DE889C7-FAD6-4397-98E2-05D5034844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8" name="Rectangle 27">
              <a:extLst>
                <a:ext uri="{FF2B5EF4-FFF2-40B4-BE49-F238E27FC236}">
                  <a16:creationId xmlns="" xmlns:a16="http://schemas.microsoft.com/office/drawing/2014/main" id="{F399A70F-F8CD-4992-9EF5-6CF15472E7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="" xmlns:a16="http://schemas.microsoft.com/office/drawing/2014/main" id="{48F4FEDC-6D80-458C-A665-075D9B9500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3873B707-463F-40B0-8227-E8CC6C67EB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B0514D01-A2EA-4730-852A-C91ACCB6F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Autofit/>
          </a:bodyPr>
          <a:lstStyle/>
          <a:p>
            <a:pPr algn="just"/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Rispettare l’ambiente, curarlo, conservarlo, migliorarlo, assumendo il principio di responsabilità.</a:t>
            </a:r>
          </a:p>
          <a:p>
            <a:pPr algn="just"/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Adottare i comportamenti più adeguati per la tutela della sicurezza propria, degli altri e dell’ambiente in cui si vive,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condizioni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ordinarie o straordinarie di pericolo, curando l’acquisizione di elementi formativi di base in materia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 primo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intervento e protezione civile.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C13237C8-E62C-4F0D-A318-BD6FB6C2D1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19C9EAEA-39D0-4B0E-A0EB-51E7B2674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magine 6" descr="Immagine che contiene persona&#10;&#10;Descrizione generata automaticamente">
            <a:extLst>
              <a:ext uri="{FF2B5EF4-FFF2-40B4-BE49-F238E27FC236}">
                <a16:creationId xmlns="" xmlns:a16="http://schemas.microsoft.com/office/drawing/2014/main" id="{27BFDE10-87EF-4DB4-A26E-819858B9975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4556" r="6587" b="1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5764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201CC55D-ED54-4C5C-95E6-10947BD110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6272248-5E9C-439E-9324-55C579F11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it-IT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Responsabili Insieme nella Rete “Invisibile</a:t>
            </a:r>
            <a:r>
              <a:rPr lang="it-IT" sz="2400" dirty="0" smtClean="0">
                <a:solidFill>
                  <a:srgbClr val="7030A0"/>
                </a:solidFill>
              </a:rPr>
              <a:t>“-</a:t>
            </a:r>
            <a:r>
              <a:rPr lang="it-IT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Incontro </a:t>
            </a:r>
            <a:r>
              <a:rPr lang="it-IT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endParaRPr lang="it-IT" sz="2400" dirty="0">
              <a:solidFill>
                <a:srgbClr val="7030A0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1DE889C7-FAD6-4397-98E2-05D5034844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F399A70F-F8CD-4992-9EF5-6CF15472E7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48F4FEDC-6D80-458C-A665-075D9B9500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3873B707-463F-40B0-8227-E8CC6C67EB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F9390F7F-5EA5-4FD6-BC77-3F1F6FF08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rete è uno strumento ormai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ampiamente diffuso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tutto il mondo, senza di essa si è quasi esclusi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 resto del mondo:  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spesso si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sottovaluta la sua importanza ma anche i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suoi pericoli, quindi molti adolescenti, non responsabilizzati, sentendosi liberi di navigare in rete finiscono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fare degli errori.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Conoscere per navigare in tranquillità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C13237C8-E62C-4F0D-A318-BD6FB6C2D1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19C9EAEA-39D0-4B0E-A0EB-51E7B2674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 descr="Immagine che contiene testo, stella, oggetto da esterni&#10;&#10;Descrizione generata automaticamente">
            <a:extLst>
              <a:ext uri="{FF2B5EF4-FFF2-40B4-BE49-F238E27FC236}">
                <a16:creationId xmlns="" xmlns:a16="http://schemas.microsoft.com/office/drawing/2014/main" id="{D63F3AC5-2EC3-4D9B-BD87-732F6B37FFA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751" r="21166" b="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8265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201CC55D-ED54-4C5C-95E6-10947BD110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4D71FBA-B1E6-44B2-88AA-8E6E74155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it-IT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meccanismi alla base della </a:t>
            </a:r>
            <a:r>
              <a:rPr lang="it-IT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dipendenza- Incontro </a:t>
            </a:r>
            <a:r>
              <a:rPr lang="it-IT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endParaRPr lang="it-IT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1DE889C7-FAD6-4397-98E2-05D5034844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F399A70F-F8CD-4992-9EF5-6CF15472E7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48F4FEDC-6D80-458C-A665-075D9B9500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3873B707-463F-40B0-8227-E8CC6C67EB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C83F02E6-9F3C-4C75-A98B-3275161E2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dipendenza si intende un'alterazione del comportamento che da semplice o comune abitudine diventa una ricerca esagerata del piacere attraverso mezzi o sostanze o comportamenti come le droghe, il gioco d’azzardo o anche cibi che consumiamo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indiscriminatamente.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C13237C8-E62C-4F0D-A318-BD6FB6C2D1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19C9EAEA-39D0-4B0E-A0EB-51E7B2674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 descr="Immagine che contiene testo&#10;&#10;Descrizione generata automaticamente">
            <a:extLst>
              <a:ext uri="{FF2B5EF4-FFF2-40B4-BE49-F238E27FC236}">
                <a16:creationId xmlns="" xmlns:a16="http://schemas.microsoft.com/office/drawing/2014/main" id="{E94AA39C-F733-4C7C-93CC-56FD4ED58D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8779" r="20874" b="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2318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74320" y="522515"/>
            <a:ext cx="11682549" cy="1001894"/>
          </a:xfrm>
        </p:spPr>
        <p:txBody>
          <a:bodyPr>
            <a:normAutofit/>
          </a:bodyPr>
          <a:lstStyle/>
          <a:p>
            <a:r>
              <a:rPr lang="it-IT" sz="5400" b="1" dirty="0" smtClean="0">
                <a:solidFill>
                  <a:schemeClr val="accent1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AGE-IISSS </a:t>
            </a:r>
            <a:r>
              <a:rPr lang="it-IT" sz="5400" b="1" dirty="0" err="1" smtClean="0">
                <a:solidFill>
                  <a:schemeClr val="accent1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E.Pantaleo</a:t>
            </a:r>
            <a:endParaRPr lang="it-IT" sz="5400" b="1" dirty="0">
              <a:solidFill>
                <a:schemeClr val="accent1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463</Words>
  <Application>Microsoft Office PowerPoint</Application>
  <PresentationFormat>Personalizzato</PresentationFormat>
  <Paragraphs>24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 Monitor 440 Educatori e Genitori 2030</vt:lpstr>
      <vt:lpstr>Diapositiva 2</vt:lpstr>
      <vt:lpstr>Il Patto di corresponsabilità educativa- Incontro I</vt:lpstr>
      <vt:lpstr>Diversi modi di comunicare con i figli- Incontro II</vt:lpstr>
      <vt:lpstr>Cittadini attivi- Incontro III</vt:lpstr>
      <vt:lpstr>Educazione Civica Europea- Incontro IV</vt:lpstr>
      <vt:lpstr>Responsabili Insieme nella Rete “Invisibile“- Incontro  V</vt:lpstr>
      <vt:lpstr>I meccanismi alla base della dipendenza- Incontro  VI</vt:lpstr>
      <vt:lpstr> AGE-IISSS E.Pantaleo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GIUSEPPE D'ACUNTO</dc:creator>
  <cp:lastModifiedBy>asusx55c</cp:lastModifiedBy>
  <cp:revision>14</cp:revision>
  <dcterms:created xsi:type="dcterms:W3CDTF">2021-05-17T14:11:39Z</dcterms:created>
  <dcterms:modified xsi:type="dcterms:W3CDTF">2021-06-04T17:34:43Z</dcterms:modified>
</cp:coreProperties>
</file>